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388" r:id="rId2"/>
    <p:sldId id="414" r:id="rId3"/>
    <p:sldId id="415" r:id="rId4"/>
    <p:sldId id="416" r:id="rId5"/>
    <p:sldId id="418" r:id="rId6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ornröschen (2021.12.29)" id="{7E8B4437-3000-4267-B5C7-B919649DAD49}">
          <p14:sldIdLst>
            <p14:sldId id="388"/>
            <p14:sldId id="414"/>
            <p14:sldId id="415"/>
            <p14:sldId id="416"/>
            <p14:sldId id="418"/>
          </p14:sldIdLst>
        </p14:section>
        <p14:section name="Default Section" id="{DF72A20E-D221-4B42-8460-0BFD1847236A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2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376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1F3A13A-2A2C-BC6F-764B-93CFAFCFA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08" y="643466"/>
            <a:ext cx="4164372" cy="557106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1C35F48-0F64-005F-8ACB-A3F259F10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018" y="643467"/>
            <a:ext cx="416437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123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C1D06699-8BA9-BD53-3C8F-AA77263D98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4" b="1"/>
          <a:stretch/>
        </p:blipFill>
        <p:spPr>
          <a:xfrm>
            <a:off x="20" y="10"/>
            <a:ext cx="4955457" cy="3428990"/>
          </a:xfrm>
          <a:prstGeom prst="rect">
            <a:avLst/>
          </a:prstGeom>
        </p:spPr>
      </p:pic>
      <p:pic>
        <p:nvPicPr>
          <p:cNvPr id="3" name="Grafik 2" descr="Ein Bild, das Boden enthält.&#10;&#10;Automatisch generierte Beschreibung">
            <a:extLst>
              <a:ext uri="{FF2B5EF4-FFF2-40B4-BE49-F238E27FC236}">
                <a16:creationId xmlns:a16="http://schemas.microsoft.com/office/drawing/2014/main" id="{4DE7B98C-A952-FD35-4BC4-C1EC76BF5E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3" b="3"/>
          <a:stretch/>
        </p:blipFill>
        <p:spPr>
          <a:xfrm>
            <a:off x="4950523" y="10"/>
            <a:ext cx="4955477" cy="3428990"/>
          </a:xfrm>
          <a:prstGeom prst="rect">
            <a:avLst/>
          </a:prstGeom>
        </p:spPr>
      </p:pic>
      <p:pic>
        <p:nvPicPr>
          <p:cNvPr id="5" name="Grafik 4" descr="Ein Bild, das draußen, Person, Sport enthält.&#10;&#10;Automatisch generierte Beschreibung">
            <a:extLst>
              <a:ext uri="{FF2B5EF4-FFF2-40B4-BE49-F238E27FC236}">
                <a16:creationId xmlns:a16="http://schemas.microsoft.com/office/drawing/2014/main" id="{0A158B4A-290A-0A39-3B39-392CA9AD3E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2" b="2"/>
          <a:stretch/>
        </p:blipFill>
        <p:spPr>
          <a:xfrm>
            <a:off x="20" y="3429000"/>
            <a:ext cx="4955457" cy="3429000"/>
          </a:xfrm>
          <a:prstGeom prst="rect">
            <a:avLst/>
          </a:prstGeom>
        </p:spPr>
      </p:pic>
      <p:pic>
        <p:nvPicPr>
          <p:cNvPr id="7" name="Grafik 6" descr="Ein Bild, das Person, Tänzer, Sport, Nacht enthält.&#10;&#10;Automatisch generierte Beschreibung">
            <a:extLst>
              <a:ext uri="{FF2B5EF4-FFF2-40B4-BE49-F238E27FC236}">
                <a16:creationId xmlns:a16="http://schemas.microsoft.com/office/drawing/2014/main" id="{41B57965-DCCC-0A82-1FB4-030856CFEAC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2" b="2"/>
          <a:stretch/>
        </p:blipFill>
        <p:spPr>
          <a:xfrm>
            <a:off x="4950523" y="3429000"/>
            <a:ext cx="495547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795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Person, dunkel enthält.&#10;&#10;Automatisch generierte Beschreibung">
            <a:extLst>
              <a:ext uri="{FF2B5EF4-FFF2-40B4-BE49-F238E27FC236}">
                <a16:creationId xmlns:a16="http://schemas.microsoft.com/office/drawing/2014/main" id="{A8246416-6D64-A6D5-1AC2-4FB54A313D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1" r="546" b="3"/>
          <a:stretch/>
        </p:blipFill>
        <p:spPr>
          <a:xfrm>
            <a:off x="20" y="10"/>
            <a:ext cx="4955457" cy="3428990"/>
          </a:xfrm>
          <a:prstGeom prst="rect">
            <a:avLst/>
          </a:prstGeom>
        </p:spPr>
      </p:pic>
      <p:pic>
        <p:nvPicPr>
          <p:cNvPr id="3" name="Grafik 2" descr="Ein Bild, das Höhle, Zeichnung enthält.&#10;&#10;Automatisch generierte Beschreibung">
            <a:extLst>
              <a:ext uri="{FF2B5EF4-FFF2-40B4-BE49-F238E27FC236}">
                <a16:creationId xmlns:a16="http://schemas.microsoft.com/office/drawing/2014/main" id="{487BD853-283F-7802-790F-A065484F45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2" r="1926" b="3"/>
          <a:stretch/>
        </p:blipFill>
        <p:spPr>
          <a:xfrm>
            <a:off x="4950523" y="10"/>
            <a:ext cx="4955477" cy="3428990"/>
          </a:xfrm>
          <a:prstGeom prst="rect">
            <a:avLst/>
          </a:prstGeom>
        </p:spPr>
      </p:pic>
      <p:pic>
        <p:nvPicPr>
          <p:cNvPr id="5" name="Grafik 4" descr="Ein Bild, das draußen, Feuer, Rauch, Frühling enthält.&#10;&#10;Automatisch generierte Beschreibung">
            <a:extLst>
              <a:ext uri="{FF2B5EF4-FFF2-40B4-BE49-F238E27FC236}">
                <a16:creationId xmlns:a16="http://schemas.microsoft.com/office/drawing/2014/main" id="{22BE1866-1C7F-9CA5-D292-8835BBD5C8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" r="3240" b="2"/>
          <a:stretch/>
        </p:blipFill>
        <p:spPr>
          <a:xfrm>
            <a:off x="20" y="3429000"/>
            <a:ext cx="4955457" cy="3429000"/>
          </a:xfrm>
          <a:prstGeom prst="rect">
            <a:avLst/>
          </a:prstGeom>
        </p:spPr>
      </p:pic>
      <p:pic>
        <p:nvPicPr>
          <p:cNvPr id="9" name="Grafik 8" descr="Ein Bild, das drinnen, ausgestaltet, Möbel enthält.&#10;&#10;Automatisch generierte Beschreibung">
            <a:extLst>
              <a:ext uri="{FF2B5EF4-FFF2-40B4-BE49-F238E27FC236}">
                <a16:creationId xmlns:a16="http://schemas.microsoft.com/office/drawing/2014/main" id="{027CC70D-31EB-B1AA-56E6-0A4CAC3FEA8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2" b="2"/>
          <a:stretch/>
        </p:blipFill>
        <p:spPr>
          <a:xfrm>
            <a:off x="4950523" y="3429000"/>
            <a:ext cx="495547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797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draußen, mehrere enthält.&#10;&#10;Automatisch generierte Beschreibung">
            <a:extLst>
              <a:ext uri="{FF2B5EF4-FFF2-40B4-BE49-F238E27FC236}">
                <a16:creationId xmlns:a16="http://schemas.microsoft.com/office/drawing/2014/main" id="{1CD93422-1F73-832A-F4D9-2218A6AD01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" r="594" b="3"/>
          <a:stretch/>
        </p:blipFill>
        <p:spPr>
          <a:xfrm>
            <a:off x="20" y="10"/>
            <a:ext cx="4955457" cy="3428990"/>
          </a:xfrm>
          <a:prstGeom prst="rect">
            <a:avLst/>
          </a:prstGeom>
        </p:spPr>
      </p:pic>
      <p:pic>
        <p:nvPicPr>
          <p:cNvPr id="5" name="Grafik 4" descr="Ein Bild, das Fenster, ausgestaltet, Altar, Esstisch enthält.&#10;&#10;Automatisch generierte Beschreibung">
            <a:extLst>
              <a:ext uri="{FF2B5EF4-FFF2-40B4-BE49-F238E27FC236}">
                <a16:creationId xmlns:a16="http://schemas.microsoft.com/office/drawing/2014/main" id="{D885F901-AAFD-05F9-8D6A-5966199CF2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37" b="3"/>
          <a:stretch/>
        </p:blipFill>
        <p:spPr>
          <a:xfrm>
            <a:off x="4950523" y="10"/>
            <a:ext cx="4955477" cy="3428990"/>
          </a:xfrm>
          <a:prstGeom prst="rect">
            <a:avLst/>
          </a:prstGeom>
        </p:spPr>
      </p:pic>
      <p:pic>
        <p:nvPicPr>
          <p:cNvPr id="3" name="Grafik 2" descr="Ein Bild, das Text, Gebäude, Bogen enthält.&#10;&#10;Automatisch generierte Beschreibung">
            <a:extLst>
              <a:ext uri="{FF2B5EF4-FFF2-40B4-BE49-F238E27FC236}">
                <a16:creationId xmlns:a16="http://schemas.microsoft.com/office/drawing/2014/main" id="{7033528E-4693-CB94-C9C4-030E5DDF70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" r="3437" b="2"/>
          <a:stretch/>
        </p:blipFill>
        <p:spPr>
          <a:xfrm>
            <a:off x="20" y="3429000"/>
            <a:ext cx="4955457" cy="3429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DB3364E-109C-81CB-0EC4-705211923DE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2" b="2"/>
          <a:stretch/>
        </p:blipFill>
        <p:spPr>
          <a:xfrm>
            <a:off x="4950523" y="3429000"/>
            <a:ext cx="495547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65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Phase enthält.&#10;&#10;Automatisch generierte Beschreibung">
            <a:extLst>
              <a:ext uri="{FF2B5EF4-FFF2-40B4-BE49-F238E27FC236}">
                <a16:creationId xmlns:a16="http://schemas.microsoft.com/office/drawing/2014/main" id="{E1E762A4-8921-54A9-7BD9-D17DA6328F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3" b="3"/>
          <a:stretch/>
        </p:blipFill>
        <p:spPr>
          <a:xfrm>
            <a:off x="20" y="10"/>
            <a:ext cx="4955457" cy="3428990"/>
          </a:xfrm>
          <a:prstGeom prst="rect">
            <a:avLst/>
          </a:prstGeom>
        </p:spPr>
      </p:pic>
      <p:pic>
        <p:nvPicPr>
          <p:cNvPr id="7" name="Grafik 6" descr="Ein Bild, das draußen, Gebäude, Brücke, Bogen enthält.&#10;&#10;Automatisch generierte Beschreibung">
            <a:extLst>
              <a:ext uri="{FF2B5EF4-FFF2-40B4-BE49-F238E27FC236}">
                <a16:creationId xmlns:a16="http://schemas.microsoft.com/office/drawing/2014/main" id="{91A67DD2-1417-AEEA-BA2D-6AEEE2E8CD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37" b="3"/>
          <a:stretch/>
        </p:blipFill>
        <p:spPr>
          <a:xfrm>
            <a:off x="4950523" y="10"/>
            <a:ext cx="4955477" cy="3428990"/>
          </a:xfrm>
          <a:prstGeom prst="rect">
            <a:avLst/>
          </a:prstGeom>
        </p:spPr>
      </p:pic>
      <p:pic>
        <p:nvPicPr>
          <p:cNvPr id="9" name="Grafik 8" descr="Ein Bild, das draußen, mehrere, Kolonnade enthält.&#10;&#10;Automatisch generierte Beschreibung">
            <a:extLst>
              <a:ext uri="{FF2B5EF4-FFF2-40B4-BE49-F238E27FC236}">
                <a16:creationId xmlns:a16="http://schemas.microsoft.com/office/drawing/2014/main" id="{379D8463-25AA-D8D3-9300-AE37BF7291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" r="881" b="2"/>
          <a:stretch/>
        </p:blipFill>
        <p:spPr>
          <a:xfrm>
            <a:off x="20" y="3429000"/>
            <a:ext cx="4955457" cy="3429000"/>
          </a:xfrm>
          <a:prstGeom prst="rect">
            <a:avLst/>
          </a:prstGeom>
        </p:spPr>
      </p:pic>
      <p:pic>
        <p:nvPicPr>
          <p:cNvPr id="3" name="Grafik 2" descr="Ein Bild, das Text, draußen enthält.&#10;&#10;Automatisch generierte Beschreibung">
            <a:extLst>
              <a:ext uri="{FF2B5EF4-FFF2-40B4-BE49-F238E27FC236}">
                <a16:creationId xmlns:a16="http://schemas.microsoft.com/office/drawing/2014/main" id="{F7CB6F61-E95C-1639-F068-C6087FA88C1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" r="3249" b="2"/>
          <a:stretch/>
        </p:blipFill>
        <p:spPr>
          <a:xfrm>
            <a:off x="4950523" y="3429000"/>
            <a:ext cx="495547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206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Macintosh PowerPoint</Application>
  <PresentationFormat>A4 Paper (210x297 mm)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2023-06-11T09:33:33Z</cp:lastPrinted>
  <dcterms:created xsi:type="dcterms:W3CDTF">2022-11-07T20:45:57Z</dcterms:created>
  <dcterms:modified xsi:type="dcterms:W3CDTF">2023-11-10T14:21:59Z</dcterms:modified>
</cp:coreProperties>
</file>

<file path=docProps/thumbnail.jpeg>
</file>